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12192000"/>
  <p:notesSz cx="7010400" cy="12039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64" d="100"/>
          <a:sy n="64" d="100"/>
        </p:scale>
        <p:origin x="3504" y="1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152400" y="1"/>
            <a:ext cx="2833688" cy="12192002"/>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304756" y="1625602"/>
            <a:ext cx="5210345" cy="6201362"/>
          </a:xfrm>
        </p:spPr>
        <p:txBody>
          <a:bodyPr anchor="b">
            <a:normAutofit/>
          </a:bodyPr>
          <a:lstStyle>
            <a:lvl1pPr algn="r">
              <a:defRPr sz="4050">
                <a:effectLst/>
              </a:defRPr>
            </a:lvl1pPr>
          </a:lstStyle>
          <a:p>
            <a:r>
              <a:rPr lang="en-US"/>
              <a:t>Click to edit Master title style</a:t>
            </a:r>
            <a:endParaRPr lang="en-US" dirty="0"/>
          </a:p>
        </p:txBody>
      </p:sp>
      <p:sp>
        <p:nvSpPr>
          <p:cNvPr id="3" name="Subtitle 2"/>
          <p:cNvSpPr>
            <a:spLocks noGrp="1"/>
          </p:cNvSpPr>
          <p:nvPr>
            <p:ph type="subTitle" idx="1"/>
          </p:nvPr>
        </p:nvSpPr>
        <p:spPr>
          <a:xfrm>
            <a:off x="2193179" y="7826965"/>
            <a:ext cx="4321922" cy="2425833"/>
          </a:xfrm>
        </p:spPr>
        <p:txBody>
          <a:bodyPr anchor="t">
            <a:normAutofit/>
          </a:bodyPr>
          <a:lstStyle>
            <a:lvl1pPr marL="0" indent="0" algn="r">
              <a:buNone/>
              <a:defRPr sz="135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5494331" y="10875267"/>
            <a:ext cx="643105" cy="649111"/>
          </a:xfrm>
        </p:spPr>
        <p:txBody>
          <a:bodyPr/>
          <a:lstStyle/>
          <a:p>
            <a:fld id="{9F886203-2773-43A6-823F-0137A123238E}" type="datetimeFigureOut">
              <a:rPr lang="en-US" smtClean="0"/>
              <a:t>12/16/22</a:t>
            </a:fld>
            <a:endParaRPr lang="en-US"/>
          </a:p>
        </p:txBody>
      </p:sp>
      <p:sp>
        <p:nvSpPr>
          <p:cNvPr id="5" name="Footer Placeholder 4"/>
          <p:cNvSpPr>
            <a:spLocks noGrp="1"/>
          </p:cNvSpPr>
          <p:nvPr>
            <p:ph type="ftr" sz="quarter" idx="11"/>
          </p:nvPr>
        </p:nvSpPr>
        <p:spPr>
          <a:xfrm>
            <a:off x="2717801" y="10875267"/>
            <a:ext cx="2707079" cy="649111"/>
          </a:xfrm>
        </p:spPr>
        <p:txBody>
          <a:bodyPr/>
          <a:lstStyle/>
          <a:p>
            <a:endParaRPr lang="en-US"/>
          </a:p>
        </p:txBody>
      </p:sp>
      <p:sp>
        <p:nvSpPr>
          <p:cNvPr id="6" name="Slide Number Placeholder 5"/>
          <p:cNvSpPr>
            <a:spLocks noGrp="1"/>
          </p:cNvSpPr>
          <p:nvPr>
            <p:ph type="sldNum" sz="quarter" idx="12"/>
          </p:nvPr>
        </p:nvSpPr>
        <p:spPr>
          <a:xfrm>
            <a:off x="6206490" y="10875267"/>
            <a:ext cx="308610" cy="649111"/>
          </a:xfrm>
        </p:spPr>
        <p:txBody>
          <a:bodyPr/>
          <a:lstStyle/>
          <a:p>
            <a:fld id="{97507E88-2758-48BA-8C3C-7D0F39AA6E49}" type="slidenum">
              <a:rPr lang="en-US" smtClean="0"/>
              <a:t>‹#›</a:t>
            </a:fld>
            <a:endParaRPr lang="en-US"/>
          </a:p>
        </p:txBody>
      </p:sp>
      <p:sp>
        <p:nvSpPr>
          <p:cNvPr id="23" name="Freeform 12"/>
          <p:cNvSpPr/>
          <p:nvPr/>
        </p:nvSpPr>
        <p:spPr bwMode="auto">
          <a:xfrm>
            <a:off x="152401" y="6705600"/>
            <a:ext cx="271463" cy="16086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420292" y="6874934"/>
            <a:ext cx="46435" cy="143934"/>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522070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5144" y="8413982"/>
            <a:ext cx="5636993" cy="1007534"/>
          </a:xfrm>
        </p:spPr>
        <p:txBody>
          <a:bodyPr anchor="b">
            <a:normAutofit/>
          </a:bodyPr>
          <a:lstStyle>
            <a:lvl1pPr algn="ctr">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42483" y="1657088"/>
            <a:ext cx="4628299" cy="5626624"/>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35144" y="9421517"/>
            <a:ext cx="5636993" cy="877710"/>
          </a:xfrm>
        </p:spPr>
        <p:txBody>
          <a:bodyPr>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F886203-2773-43A6-823F-0137A123238E}" type="datetimeFigureOut">
              <a:rPr lang="en-US" smtClean="0"/>
              <a:t>12/16/22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432361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5145" y="1219202"/>
            <a:ext cx="5636993" cy="5418667"/>
          </a:xfrm>
        </p:spPr>
        <p:txBody>
          <a:bodyPr anchor="ctr">
            <a:normAutofit/>
          </a:bodyPr>
          <a:lstStyle>
            <a:lvl1pPr algn="ct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835143" y="7721602"/>
            <a:ext cx="5636994" cy="2573867"/>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86203-2773-43A6-823F-0137A123238E}" type="datetimeFigureOut">
              <a:rPr lang="en-US" smtClean="0"/>
              <a:t>12/16/22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3712702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727067" y="1534263"/>
            <a:ext cx="342989" cy="103960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6129149" y="5012265"/>
            <a:ext cx="342989" cy="103960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070056" y="1219203"/>
            <a:ext cx="5230586" cy="4876798"/>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98676" y="6096000"/>
            <a:ext cx="4973346" cy="677333"/>
          </a:xfrm>
        </p:spPr>
        <p:txBody>
          <a:bodyPr anchor="ctr">
            <a:normAutofit/>
          </a:bodyPr>
          <a:lstStyle>
            <a:lvl1pPr marL="0" indent="0">
              <a:buFontTx/>
              <a:buNone/>
              <a:defRPr sz="135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835144" y="7721602"/>
            <a:ext cx="5636993" cy="2573867"/>
          </a:xfrm>
        </p:spPr>
        <p:txBody>
          <a:bodyPr anchor="ctr">
            <a:normAutofit/>
          </a:bodyPr>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86203-2773-43A6-823F-0137A123238E}" type="datetimeFigureOut">
              <a:rPr lang="en-US" smtClean="0"/>
              <a:t>12/16/22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3459930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5144" y="5881922"/>
            <a:ext cx="5636992" cy="2611200"/>
          </a:xfrm>
        </p:spPr>
        <p:txBody>
          <a:bodyPr anchor="b">
            <a:normAutofit/>
          </a:bodyPr>
          <a:lstStyle>
            <a:lvl1pPr algn="r">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835144" y="8493122"/>
            <a:ext cx="5636993" cy="15296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86203-2773-43A6-823F-0137A123238E}" type="datetimeFigureOut">
              <a:rPr lang="en-US" smtClean="0"/>
              <a:t>12/16/22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28498255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727067" y="1534263"/>
            <a:ext cx="342989" cy="103960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5" name="TextBox 14"/>
          <p:cNvSpPr txBox="1"/>
          <p:nvPr/>
        </p:nvSpPr>
        <p:spPr>
          <a:xfrm>
            <a:off x="6129149" y="5012265"/>
            <a:ext cx="342989" cy="103960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1070056" y="1219203"/>
            <a:ext cx="5230586" cy="4876798"/>
          </a:xfrm>
        </p:spPr>
        <p:txBody>
          <a:bodyPr anchor="ctr">
            <a:normAutofit/>
          </a:bodyPr>
          <a:lstStyle>
            <a:lvl1pPr algn="ctr">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835145" y="6908800"/>
            <a:ext cx="5636993" cy="1580444"/>
          </a:xfrm>
        </p:spPr>
        <p:txBody>
          <a:bodyPr vert="horz" lIns="91440" tIns="45720" rIns="91440" bIns="45720" rtlCol="0" anchor="b">
            <a:normAutofit/>
          </a:bodyPr>
          <a:lstStyle>
            <a:lvl1pPr algn="r">
              <a:buNone/>
              <a:defRPr lang="en-US" sz="1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835144" y="8489245"/>
            <a:ext cx="5636993" cy="1806222"/>
          </a:xfrm>
        </p:spPr>
        <p:txBody>
          <a:bodyPr anchor="t">
            <a:normAutofit/>
          </a:bodyPr>
          <a:lstStyle>
            <a:lvl1pPr marL="0" indent="0" algn="r">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86203-2773-43A6-823F-0137A123238E}" type="datetimeFigureOut">
              <a:rPr lang="en-US" smtClean="0"/>
              <a:t>12/16/22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38708600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35145" y="1219203"/>
            <a:ext cx="5636993" cy="4848578"/>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835143" y="6231469"/>
            <a:ext cx="5636994" cy="1490133"/>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835143" y="7721602"/>
            <a:ext cx="5636994" cy="2573867"/>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86203-2773-43A6-823F-0137A123238E}" type="datetimeFigureOut">
              <a:rPr lang="en-US" smtClean="0"/>
              <a:t>12/16/22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42205153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86203-2773-43A6-823F-0137A123238E}" type="datetimeFigureOut">
              <a:rPr lang="en-US" smtClean="0"/>
              <a:t>12/16/22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423880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76045" y="1219202"/>
            <a:ext cx="996092" cy="907626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5143" y="1219202"/>
            <a:ext cx="4512280" cy="9076267"/>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886203-2773-43A6-823F-0137A123238E}" type="datetimeFigureOut">
              <a:rPr lang="en-US" smtClean="0"/>
              <a:t>12/16/22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2355177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812804"/>
            <a:ext cx="5778500" cy="3522133"/>
          </a:xfrm>
        </p:spPr>
        <p:txBody>
          <a:bodyPr/>
          <a:lstStyle/>
          <a:p>
            <a:r>
              <a:rPr lang="en-US"/>
              <a:t>Click to edit Master title style</a:t>
            </a:r>
            <a:endParaRPr lang="en-US" dirty="0"/>
          </a:p>
        </p:txBody>
      </p:sp>
      <p:sp>
        <p:nvSpPr>
          <p:cNvPr id="3" name="Content Placeholder 2"/>
          <p:cNvSpPr>
            <a:spLocks noGrp="1"/>
          </p:cNvSpPr>
          <p:nvPr>
            <p:ph idx="1"/>
          </p:nvPr>
        </p:nvSpPr>
        <p:spPr>
          <a:xfrm>
            <a:off x="736600" y="4741333"/>
            <a:ext cx="5778500" cy="592500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08248" y="10858977"/>
            <a:ext cx="643105" cy="649111"/>
          </a:xfrm>
        </p:spPr>
        <p:txBody>
          <a:bodyPr/>
          <a:lstStyle/>
          <a:p>
            <a:fld id="{9F886203-2773-43A6-823F-0137A123238E}" type="datetimeFigureOut">
              <a:rPr lang="en-US" smtClean="0"/>
              <a:t>12/16/22</a:t>
            </a:fld>
            <a:endParaRPr lang="en-US"/>
          </a:p>
        </p:txBody>
      </p:sp>
      <p:sp>
        <p:nvSpPr>
          <p:cNvPr id="5" name="Footer Placeholder 4"/>
          <p:cNvSpPr>
            <a:spLocks noGrp="1"/>
          </p:cNvSpPr>
          <p:nvPr>
            <p:ph type="ftr" sz="quarter" idx="11"/>
          </p:nvPr>
        </p:nvSpPr>
        <p:spPr>
          <a:xfrm>
            <a:off x="1479486" y="10858977"/>
            <a:ext cx="3985888" cy="649111"/>
          </a:xfrm>
        </p:spPr>
        <p:txBody>
          <a:bodyPr/>
          <a:lstStyle/>
          <a:p>
            <a:endParaRPr lang="en-US"/>
          </a:p>
        </p:txBody>
      </p:sp>
      <p:sp>
        <p:nvSpPr>
          <p:cNvPr id="6" name="Slide Number Placeholder 5"/>
          <p:cNvSpPr>
            <a:spLocks noGrp="1"/>
          </p:cNvSpPr>
          <p:nvPr>
            <p:ph type="sldNum" sz="quarter" idx="12"/>
          </p:nvPr>
        </p:nvSpPr>
        <p:spPr>
          <a:xfrm>
            <a:off x="6194227" y="10858977"/>
            <a:ext cx="320875" cy="649111"/>
          </a:xfrm>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3982529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0247" y="4741331"/>
            <a:ext cx="5024854" cy="4195682"/>
          </a:xfrm>
        </p:spPr>
        <p:txBody>
          <a:bodyPr anchor="b"/>
          <a:lstStyle>
            <a:lvl1pPr algn="r">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1490248" y="8937013"/>
            <a:ext cx="5024852" cy="1529600"/>
          </a:xfrm>
        </p:spPr>
        <p:txBody>
          <a:bodyPr anchor="t">
            <a:normAutofit/>
          </a:bodyPr>
          <a:lstStyle>
            <a:lvl1pPr marL="0" indent="0" algn="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886203-2773-43A6-823F-0137A123238E}" type="datetimeFigureOut">
              <a:rPr lang="en-US" smtClean="0"/>
              <a:t>12/16/22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204988" y="10873016"/>
            <a:ext cx="310112" cy="649111"/>
          </a:xfrm>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144081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6600" y="1219202"/>
            <a:ext cx="5778500" cy="31157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36600" y="4741333"/>
            <a:ext cx="2804922" cy="5988754"/>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10178" y="4741335"/>
            <a:ext cx="2804922" cy="5949909"/>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886203-2773-43A6-823F-0137A123238E}" type="datetimeFigureOut">
              <a:rPr lang="en-US" smtClean="0"/>
              <a:t>12/16/22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2545749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97111" y="4726281"/>
            <a:ext cx="2592218" cy="1024466"/>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5142" y="5929487"/>
            <a:ext cx="2754186" cy="4738238"/>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71282" y="4741333"/>
            <a:ext cx="2600855" cy="1024466"/>
          </a:xfrm>
        </p:spPr>
        <p:txBody>
          <a:bodyPr anchor="b">
            <a:noAutofit/>
          </a:bodyPr>
          <a:lstStyle>
            <a:lvl1pPr marL="0" indent="0">
              <a:buNone/>
              <a:defRPr sz="2100" b="0">
                <a:solidFill>
                  <a:schemeClr val="accent1">
                    <a:lumMod val="75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717950" y="5929487"/>
            <a:ext cx="2754186" cy="4738238"/>
          </a:xfrm>
        </p:spPr>
        <p:txBody>
          <a:bodyPr anchor="t">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886203-2773-43A6-823F-0137A123238E}" type="datetimeFigureOut">
              <a:rPr lang="en-US" smtClean="0"/>
              <a:t>12/16/22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351754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886203-2773-43A6-823F-0137A123238E}" type="datetimeFigureOut">
              <a:rPr lang="en-US" smtClean="0"/>
              <a:t>12/16/22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74156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886203-2773-43A6-823F-0137A123238E}" type="datetimeFigureOut">
              <a:rPr lang="en-US" smtClean="0"/>
              <a:t>12/16/22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220855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5144" y="2844800"/>
            <a:ext cx="1996901" cy="2438400"/>
          </a:xfrm>
        </p:spPr>
        <p:txBody>
          <a:bodyPr anchor="b">
            <a:normAutofit/>
          </a:bodyPr>
          <a:lstStyle>
            <a:lvl1pPr algn="ctr">
              <a:defRPr sz="1800" b="0"/>
            </a:lvl1pPr>
          </a:lstStyle>
          <a:p>
            <a:r>
              <a:rPr lang="en-US"/>
              <a:t>Click to edit Master title style</a:t>
            </a:r>
            <a:endParaRPr lang="en-US" dirty="0"/>
          </a:p>
        </p:txBody>
      </p:sp>
      <p:sp>
        <p:nvSpPr>
          <p:cNvPr id="3" name="Content Placeholder 2"/>
          <p:cNvSpPr>
            <a:spLocks noGrp="1"/>
          </p:cNvSpPr>
          <p:nvPr>
            <p:ph idx="1"/>
          </p:nvPr>
        </p:nvSpPr>
        <p:spPr>
          <a:xfrm>
            <a:off x="2960665" y="1219201"/>
            <a:ext cx="3511472" cy="9076268"/>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5144" y="5283200"/>
            <a:ext cx="1996901" cy="32512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F886203-2773-43A6-823F-0137A123238E}" type="datetimeFigureOut">
              <a:rPr lang="en-US" smtClean="0"/>
              <a:t>12/16/22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3861471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4251" y="3115732"/>
            <a:ext cx="3053009" cy="2438400"/>
          </a:xfrm>
        </p:spPr>
        <p:txBody>
          <a:bodyPr anchor="b">
            <a:normAutofit/>
          </a:bodyPr>
          <a:lstStyle>
            <a:lvl1pPr algn="ctr">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4273122" y="1625600"/>
            <a:ext cx="1846028" cy="8128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834251" y="5554132"/>
            <a:ext cx="3053009" cy="3251200"/>
          </a:xfrm>
        </p:spPr>
        <p:txBody>
          <a:bodyPr>
            <a:normAutofit/>
          </a:bodyPr>
          <a:lstStyle>
            <a:lvl1pPr marL="0" indent="0" algn="ctr">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F886203-2773-43A6-823F-0137A123238E}" type="datetimeFigureOut">
              <a:rPr lang="en-US" smtClean="0"/>
              <a:t>12/16/22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507E88-2758-48BA-8C3C-7D0F39AA6E49}" type="slidenum">
              <a:rPr lang="en-US" smtClean="0"/>
              <a:t>‹#›</a:t>
            </a:fld>
            <a:endParaRPr lang="en-US"/>
          </a:p>
        </p:txBody>
      </p:sp>
    </p:spTree>
    <p:extLst>
      <p:ext uri="{BB962C8B-B14F-4D97-AF65-F5344CB8AC3E}">
        <p14:creationId xmlns:p14="http://schemas.microsoft.com/office/powerpoint/2010/main" val="3255475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p:cNvGrpSpPr/>
          <p:nvPr/>
        </p:nvGrpSpPr>
        <p:grpSpPr>
          <a:xfrm>
            <a:off x="0" y="1"/>
            <a:ext cx="1599010" cy="12192002"/>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736600" y="812804"/>
            <a:ext cx="5778500" cy="3522133"/>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6600" y="4741336"/>
            <a:ext cx="5778500" cy="596799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19011" y="10873016"/>
            <a:ext cx="643105" cy="649111"/>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9F886203-2773-43A6-823F-0137A123238E}" type="datetimeFigureOut">
              <a:rPr lang="en-US" smtClean="0"/>
              <a:t>12/16/22</a:t>
            </a:fld>
            <a:endParaRPr lang="en-US"/>
          </a:p>
        </p:txBody>
      </p:sp>
      <p:sp>
        <p:nvSpPr>
          <p:cNvPr id="5" name="Footer Placeholder 4"/>
          <p:cNvSpPr>
            <a:spLocks noGrp="1"/>
          </p:cNvSpPr>
          <p:nvPr>
            <p:ph type="ftr" sz="quarter" idx="3"/>
          </p:nvPr>
        </p:nvSpPr>
        <p:spPr>
          <a:xfrm>
            <a:off x="1490248" y="10873016"/>
            <a:ext cx="3985888" cy="649111"/>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6204988" y="10873016"/>
            <a:ext cx="310112" cy="649111"/>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97507E88-2758-48BA-8C3C-7D0F39AA6E49}" type="slidenum">
              <a:rPr lang="en-US" smtClean="0"/>
              <a:t>‹#›</a:t>
            </a:fld>
            <a:endParaRPr lang="en-US"/>
          </a:p>
        </p:txBody>
      </p:sp>
    </p:spTree>
    <p:extLst>
      <p:ext uri="{BB962C8B-B14F-4D97-AF65-F5344CB8AC3E}">
        <p14:creationId xmlns:p14="http://schemas.microsoft.com/office/powerpoint/2010/main" val="36608989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342900" rtl="0" eaLnBrk="1" latinLnBrk="0" hangingPunct="1">
        <a:spcBef>
          <a:spcPct val="0"/>
        </a:spcBef>
        <a:buNone/>
        <a:defRPr sz="3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14313" indent="-214313" algn="l" defTabSz="342900" rtl="0" eaLnBrk="1" latinLnBrk="0" hangingPunct="1">
        <a:spcBef>
          <a:spcPct val="20000"/>
        </a:spcBef>
        <a:spcAft>
          <a:spcPts val="450"/>
        </a:spcAft>
        <a:buClr>
          <a:schemeClr val="accent1">
            <a:lumMod val="75000"/>
          </a:schemeClr>
        </a:buClr>
        <a:buSzPct val="145000"/>
        <a:buFont typeface="Arial"/>
        <a:buChar char="•"/>
        <a:defRPr sz="1800" kern="1200" cap="none">
          <a:solidFill>
            <a:schemeClr val="tx1"/>
          </a:solidFill>
          <a:effectLst/>
          <a:latin typeface="+mn-lt"/>
          <a:ea typeface="+mn-ea"/>
          <a:cs typeface="+mn-cs"/>
        </a:defRPr>
      </a:lvl1pPr>
      <a:lvl2pPr marL="557213" indent="-214313" algn="l" defTabSz="342900" rtl="0" eaLnBrk="1" latinLnBrk="0" hangingPunct="1">
        <a:spcBef>
          <a:spcPct val="20000"/>
        </a:spcBef>
        <a:spcAft>
          <a:spcPts val="450"/>
        </a:spcAft>
        <a:buClr>
          <a:schemeClr val="accent1">
            <a:lumMod val="75000"/>
          </a:schemeClr>
        </a:buClr>
        <a:buSzPct val="145000"/>
        <a:buFont typeface="Arial"/>
        <a:buChar char="•"/>
        <a:defRPr sz="1500" kern="1200" cap="none">
          <a:solidFill>
            <a:schemeClr val="tx1"/>
          </a:solidFill>
          <a:effectLst/>
          <a:latin typeface="+mn-lt"/>
          <a:ea typeface="+mn-ea"/>
          <a:cs typeface="+mn-cs"/>
        </a:defRPr>
      </a:lvl2pPr>
      <a:lvl3pPr marL="900113" indent="-214313" algn="l" defTabSz="342900" rtl="0" eaLnBrk="1" latinLnBrk="0" hangingPunct="1">
        <a:spcBef>
          <a:spcPct val="20000"/>
        </a:spcBef>
        <a:spcAft>
          <a:spcPts val="450"/>
        </a:spcAft>
        <a:buClr>
          <a:schemeClr val="accent1">
            <a:lumMod val="75000"/>
          </a:schemeClr>
        </a:buClr>
        <a:buSzPct val="145000"/>
        <a:buFont typeface="Arial"/>
        <a:buChar char="•"/>
        <a:defRPr sz="1350" kern="1200" cap="none">
          <a:solidFill>
            <a:schemeClr val="tx1"/>
          </a:solidFill>
          <a:effectLst/>
          <a:latin typeface="+mn-lt"/>
          <a:ea typeface="+mn-ea"/>
          <a:cs typeface="+mn-cs"/>
        </a:defRPr>
      </a:lvl3pPr>
      <a:lvl4pPr marL="1157288" indent="-128588" algn="l" defTabSz="342900" rtl="0" eaLnBrk="1" latinLnBrk="0" hangingPunct="1">
        <a:spcBef>
          <a:spcPct val="20000"/>
        </a:spcBef>
        <a:spcAft>
          <a:spcPts val="450"/>
        </a:spcAft>
        <a:buClr>
          <a:schemeClr val="accent1">
            <a:lumMod val="75000"/>
          </a:schemeClr>
        </a:buClr>
        <a:buSzPct val="145000"/>
        <a:buFont typeface="Arial"/>
        <a:buChar char="•"/>
        <a:defRPr sz="1200" kern="1200" cap="none">
          <a:solidFill>
            <a:schemeClr val="tx1"/>
          </a:solidFill>
          <a:effectLst/>
          <a:latin typeface="+mn-lt"/>
          <a:ea typeface="+mn-ea"/>
          <a:cs typeface="+mn-cs"/>
        </a:defRPr>
      </a:lvl4pPr>
      <a:lvl5pPr marL="1500188" indent="-128588"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5pPr>
      <a:lvl6pPr marL="18859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6pPr>
      <a:lvl7pPr marL="22288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7pPr>
      <a:lvl8pPr marL="25717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8pPr>
      <a:lvl9pPr marL="2914650" indent="-171450" algn="l" defTabSz="342900" rtl="0" eaLnBrk="1" latinLnBrk="0" hangingPunct="1">
        <a:spcBef>
          <a:spcPct val="20000"/>
        </a:spcBef>
        <a:spcAft>
          <a:spcPts val="450"/>
        </a:spcAft>
        <a:buClr>
          <a:schemeClr val="accent1">
            <a:lumMod val="75000"/>
          </a:schemeClr>
        </a:buClr>
        <a:buSzPct val="145000"/>
        <a:buFont typeface="Arial"/>
        <a:buChar char="•"/>
        <a:defRPr sz="1050" kern="1200" cap="none">
          <a:solidFill>
            <a:schemeClr val="tx1"/>
          </a:solidFill>
          <a:effectLst/>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cvent.me/KEZyVd" TargetMode="External"/><Relationship Id="rId7" Type="http://schemas.openxmlformats.org/officeDocument/2006/relationships/hyperlink" Target="https://cvent.me/vaMb8L"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cvent.me/OR8ZQ3" TargetMode="External"/><Relationship Id="rId5" Type="http://schemas.openxmlformats.org/officeDocument/2006/relationships/hyperlink" Target="https://cvent.me/ZV2Zbm" TargetMode="External"/><Relationship Id="rId4" Type="http://schemas.openxmlformats.org/officeDocument/2006/relationships/hyperlink" Target="https://cvent.me/qm0DmL" TargetMode="External"/><Relationship Id="rId9" Type="http://schemas.openxmlformats.org/officeDocument/2006/relationships/hyperlink" Target="mailto:Allan.Chrysler@maine.gov"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us02web.zoom.us/meeting/register/tZckfuirqzgqG9FDKiOfbZFvDfbkHEkTNxQ1" TargetMode="External"/><Relationship Id="rId3" Type="http://schemas.openxmlformats.org/officeDocument/2006/relationships/hyperlink" Target="https://training.fema.gov/IS/courseOverview.aspx?code=IS-100.c&amp;lang=en" TargetMode="External"/><Relationship Id="rId7"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training.fema.gov/IS/courseOverview.aspx?code=IS-800.d&amp;lang=en" TargetMode="External"/><Relationship Id="rId5" Type="http://schemas.openxmlformats.org/officeDocument/2006/relationships/hyperlink" Target="https://training.fema.gov/IS/courseOverview.aspx?code=IS-700.b&amp;lang=en" TargetMode="External"/><Relationship Id="rId4" Type="http://schemas.openxmlformats.org/officeDocument/2006/relationships/hyperlink" Target="https://training.fema.gov/IS/courseOverview.aspx?code=IS-200.c&amp;lang=en" TargetMode="External"/><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a:extLst>
              <a:ext uri="{FF2B5EF4-FFF2-40B4-BE49-F238E27FC236}">
                <a16:creationId xmlns:a16="http://schemas.microsoft.com/office/drawing/2014/main" id="{E9B68B9E-9294-435E-B49C-0AFFA30DE570}"/>
              </a:ext>
            </a:extLst>
          </p:cNvPr>
          <p:cNvSpPr txBox="1">
            <a:spLocks noChangeArrowheads="1"/>
          </p:cNvSpPr>
          <p:nvPr/>
        </p:nvSpPr>
        <p:spPr bwMode="auto">
          <a:xfrm>
            <a:off x="2" y="316862"/>
            <a:ext cx="6853237" cy="865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dirty="0">
                <a:solidFill>
                  <a:srgbClr val="000000"/>
                </a:solidFill>
                <a:latin typeface="Arial Black" panose="020B0A04020102020204" pitchFamily="34" charset="0"/>
              </a:rPr>
              <a:t>Training and Exercise </a:t>
            </a:r>
          </a:p>
          <a:p>
            <a:pPr algn="ctr" defTabSz="914400" eaLnBrk="0" fontAlgn="base" hangingPunct="0">
              <a:spcBef>
                <a:spcPct val="0"/>
              </a:spcBef>
              <a:spcAft>
                <a:spcPct val="0"/>
              </a:spcAft>
            </a:pPr>
            <a:r>
              <a:rPr lang="en-US" altLang="en-US" dirty="0">
                <a:solidFill>
                  <a:srgbClr val="000000"/>
                </a:solidFill>
                <a:latin typeface="Arial Black" panose="020B0A04020102020204" pitchFamily="34" charset="0"/>
              </a:rPr>
              <a:t>Newsletter </a:t>
            </a:r>
          </a:p>
          <a:p>
            <a:pPr algn="ctr" defTabSz="914400" eaLnBrk="0" fontAlgn="base" hangingPunct="0">
              <a:spcBef>
                <a:spcPct val="0"/>
              </a:spcBef>
              <a:spcAft>
                <a:spcPct val="0"/>
              </a:spcAft>
            </a:pPr>
            <a:r>
              <a:rPr lang="en-US" altLang="en-US" sz="1400" b="1" dirty="0">
                <a:solidFill>
                  <a:srgbClr val="000000"/>
                </a:solidFill>
                <a:latin typeface="Arial Black" panose="020B0A04020102020204" pitchFamily="34" charset="0"/>
              </a:rPr>
              <a:t>December 2022 Edition</a:t>
            </a:r>
            <a:endParaRPr lang="en-US" altLang="en-US" sz="1400" b="1" dirty="0">
              <a:latin typeface="Arial" panose="020B0604020202020204" pitchFamily="34" charset="0"/>
            </a:endParaRPr>
          </a:p>
        </p:txBody>
      </p:sp>
      <p:pic>
        <p:nvPicPr>
          <p:cNvPr id="1028" name="Picture 4">
            <a:extLst>
              <a:ext uri="{FF2B5EF4-FFF2-40B4-BE49-F238E27FC236}">
                <a16:creationId xmlns:a16="http://schemas.microsoft.com/office/drawing/2014/main" id="{2BA1382B-3A4D-4D68-9862-FEEAE9B2D8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12" y="69850"/>
            <a:ext cx="1481138" cy="1481137"/>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Box 5">
            <a:extLst>
              <a:ext uri="{FF2B5EF4-FFF2-40B4-BE49-F238E27FC236}">
                <a16:creationId xmlns:a16="http://schemas.microsoft.com/office/drawing/2014/main" id="{5D152213-19A4-487F-B180-970149E7CBFA}"/>
              </a:ext>
            </a:extLst>
          </p:cNvPr>
          <p:cNvSpPr txBox="1"/>
          <p:nvPr/>
        </p:nvSpPr>
        <p:spPr>
          <a:xfrm>
            <a:off x="449448" y="2942301"/>
            <a:ext cx="5954344" cy="9171742"/>
          </a:xfrm>
          <a:prstGeom prst="rect">
            <a:avLst/>
          </a:prstGeom>
          <a:noFill/>
        </p:spPr>
        <p:txBody>
          <a:bodyPr wrap="square" rtlCol="0">
            <a:spAutoFit/>
          </a:bodyPr>
          <a:lstStyle/>
          <a:p>
            <a:pPr algn="ctr"/>
            <a:r>
              <a:rPr lang="en-US" b="1" u="sng" dirty="0">
                <a:latin typeface="Arial" panose="020B0604020202020204" pitchFamily="34" charset="0"/>
                <a:cs typeface="Arial" panose="020B0604020202020204" pitchFamily="34" charset="0"/>
              </a:rPr>
              <a:t>Live Training </a:t>
            </a:r>
          </a:p>
          <a:p>
            <a:pPr algn="ctr"/>
            <a:endParaRPr lang="en-US" sz="1600" b="1" dirty="0">
              <a:latin typeface="Arial" panose="020B0604020202020204" pitchFamily="34" charset="0"/>
              <a:ea typeface="Calibri" panose="020F0502020204030204" pitchFamily="34" charset="0"/>
              <a:cs typeface="Arial" panose="020B0604020202020204" pitchFamily="34" charset="0"/>
            </a:endParaRPr>
          </a:p>
          <a:p>
            <a:pPr algn="ctr"/>
            <a:r>
              <a:rPr lang="en-US" sz="1600" b="1" dirty="0">
                <a:latin typeface="Arial" panose="020B0604020202020204" pitchFamily="34" charset="0"/>
                <a:ea typeface="Calibri" panose="020F0502020204030204" pitchFamily="34" charset="0"/>
                <a:cs typeface="Arial" panose="020B0604020202020204" pitchFamily="34" charset="0"/>
              </a:rPr>
              <a:t>Facilitated ICS Courses</a:t>
            </a:r>
          </a:p>
          <a:p>
            <a:r>
              <a:rPr lang="en-US" sz="1400" dirty="0">
                <a:latin typeface="Arial" panose="020B0604020202020204" pitchFamily="34" charset="0"/>
                <a:ea typeface="Calibri" panose="020F0502020204030204" pitchFamily="34" charset="0"/>
                <a:cs typeface="Arial" panose="020B0604020202020204" pitchFamily="34" charset="0"/>
              </a:rPr>
              <a:t>What is facilitated training? An instructor will present the course(s) and answer questions. Students will then use their Student ID to log into the FEMA Emergency Management Institute and take the online exam. In short, in-person training and online exams.</a:t>
            </a:r>
            <a:endParaRPr lang="en-US" sz="1200" b="1"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endParaRPr lang="en-US" sz="1400" b="1" dirty="0">
              <a:latin typeface="Arial" panose="020B0604020202020204" pitchFamily="34" charset="0"/>
              <a:ea typeface="Calibri" panose="020F0502020204030204" pitchFamily="34" charset="0"/>
              <a:cs typeface="Arial" panose="020B0604020202020204" pitchFamily="34" charset="0"/>
            </a:endParaRPr>
          </a:p>
          <a:p>
            <a:r>
              <a:rPr lang="en-US" sz="1400" b="1" dirty="0">
                <a:latin typeface="Arial" panose="020B0604020202020204" pitchFamily="34" charset="0"/>
                <a:ea typeface="Calibri" panose="020F0502020204030204" pitchFamily="34" charset="0"/>
                <a:cs typeface="Arial" panose="020B0604020202020204" pitchFamily="34" charset="0"/>
              </a:rPr>
              <a:t>The following sessions are in Room 16 at 286 Water Street Augusta</a:t>
            </a:r>
          </a:p>
          <a:p>
            <a:endParaRPr lang="en-US" sz="1200" b="1"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US" sz="1400" b="1" dirty="0">
                <a:latin typeface="Arial" panose="020B0604020202020204" pitchFamily="34" charset="0"/>
                <a:ea typeface="Calibri" panose="020F0502020204030204" pitchFamily="34" charset="0"/>
                <a:cs typeface="Arial" panose="020B0604020202020204" pitchFamily="34" charset="0"/>
              </a:rPr>
              <a:t>IS 100: Introduction to the Incident Command System</a:t>
            </a:r>
          </a:p>
          <a:p>
            <a:pPr marL="285750" indent="-285750">
              <a:buFont typeface="Wingdings" panose="05000000000000000000" pitchFamily="2" charset="2"/>
              <a:buChar char="Ø"/>
            </a:pPr>
            <a:r>
              <a:rPr lang="en-US" sz="1400" b="1" dirty="0">
                <a:latin typeface="Arial" panose="020B0604020202020204" pitchFamily="34" charset="0"/>
                <a:ea typeface="Calibri" panose="020F0502020204030204" pitchFamily="34" charset="0"/>
                <a:cs typeface="Arial" panose="020B0604020202020204" pitchFamily="34" charset="0"/>
              </a:rPr>
              <a:t>IS 200: Basic Incident Command System for Initial Response</a:t>
            </a:r>
          </a:p>
          <a:p>
            <a:pPr marL="742950" lvl="1" indent="-285750">
              <a:buFont typeface="Arial" panose="020B0604020202020204" pitchFamily="34" charset="0"/>
              <a:buChar char="•"/>
            </a:pPr>
            <a:r>
              <a:rPr lang="en-US" sz="1400" dirty="0">
                <a:latin typeface="Arial" panose="020B0604020202020204" pitchFamily="34" charset="0"/>
                <a:ea typeface="Calibri" panose="020F0502020204030204" pitchFamily="34" charset="0"/>
                <a:cs typeface="Arial" panose="020B0604020202020204" pitchFamily="34" charset="0"/>
              </a:rPr>
              <a:t>3/1/2023		8a-12p	IS 100 &amp; 200</a:t>
            </a:r>
          </a:p>
          <a:p>
            <a:pPr marL="742950" lvl="1" indent="-285750">
              <a:buFont typeface="Arial" panose="020B0604020202020204" pitchFamily="34" charset="0"/>
              <a:buChar char="•"/>
            </a:pPr>
            <a:r>
              <a:rPr lang="en-US" sz="1400" dirty="0">
                <a:latin typeface="Arial" panose="020B0604020202020204" pitchFamily="34" charset="0"/>
                <a:ea typeface="Calibri" panose="020F0502020204030204" pitchFamily="34" charset="0"/>
                <a:cs typeface="Arial" panose="020B0604020202020204" pitchFamily="34" charset="0"/>
              </a:rPr>
              <a:t>4/5/2023		8a-12p	IS 100 &amp; 200</a:t>
            </a:r>
          </a:p>
          <a:p>
            <a:pPr marL="742950" lvl="1" indent="-285750">
              <a:buFont typeface="Arial" panose="020B0604020202020204" pitchFamily="34" charset="0"/>
              <a:buChar char="•"/>
            </a:pPr>
            <a:r>
              <a:rPr lang="en-US" sz="1400" dirty="0">
                <a:latin typeface="Arial" panose="020B0604020202020204" pitchFamily="34" charset="0"/>
                <a:ea typeface="Calibri" panose="020F0502020204030204" pitchFamily="34" charset="0"/>
                <a:cs typeface="Arial" panose="020B0604020202020204" pitchFamily="34" charset="0"/>
              </a:rPr>
              <a:t>6/2/2023		8a-12p	IS 100 &amp; 200</a:t>
            </a:r>
          </a:p>
          <a:p>
            <a:pPr lvl="1"/>
            <a:r>
              <a:rPr lang="en-US" sz="1400" dirty="0">
                <a:latin typeface="Arial" panose="020B0604020202020204" pitchFamily="34" charset="0"/>
                <a:ea typeface="Calibri" panose="020F0502020204030204" pitchFamily="34" charset="0"/>
                <a:cs typeface="Arial" panose="020B0604020202020204" pitchFamily="34" charset="0"/>
              </a:rPr>
              <a:t>More Information and Registration</a:t>
            </a:r>
            <a:r>
              <a:rPr lang="en-US" sz="1400" b="1" dirty="0">
                <a:latin typeface="Arial" panose="020B0604020202020204" pitchFamily="34" charset="0"/>
                <a:ea typeface="Calibri" panose="020F0502020204030204" pitchFamily="34" charset="0"/>
                <a:cs typeface="Arial" panose="020B0604020202020204" pitchFamily="34" charset="0"/>
              </a:rPr>
              <a:t>: </a:t>
            </a:r>
            <a:r>
              <a:rPr lang="en-US" sz="1400" b="1" u="sng" dirty="0">
                <a:solidFill>
                  <a:srgbClr val="0070C0"/>
                </a:solidFill>
                <a:effectLst/>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https://cvent.me/KEZyVd</a:t>
            </a:r>
            <a:endParaRPr lang="en-US" sz="1400" b="1" dirty="0">
              <a:solidFill>
                <a:srgbClr val="0070C0"/>
              </a:solidFill>
              <a:latin typeface="Arial" panose="020B0604020202020204" pitchFamily="34" charset="0"/>
              <a:ea typeface="Calibri" panose="020F0502020204030204" pitchFamily="34" charset="0"/>
              <a:cs typeface="Arial" panose="020B0604020202020204" pitchFamily="34" charset="0"/>
            </a:endParaRPr>
          </a:p>
          <a:p>
            <a:endParaRPr lang="en-US" sz="1400" b="1"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US" sz="1400" b="1" dirty="0">
                <a:latin typeface="Arial" panose="020B0604020202020204" pitchFamily="34" charset="0"/>
                <a:ea typeface="Calibri" panose="020F0502020204030204" pitchFamily="34" charset="0"/>
                <a:cs typeface="Arial" panose="020B0604020202020204" pitchFamily="34" charset="0"/>
              </a:rPr>
              <a:t>IS 700: An Introduction to the National Incident Management 			System</a:t>
            </a:r>
          </a:p>
          <a:p>
            <a:pPr marL="742950" lvl="1" indent="-285750">
              <a:buFont typeface="Arial" panose="020B0604020202020204" pitchFamily="34" charset="0"/>
              <a:buChar char="•"/>
            </a:pPr>
            <a:r>
              <a:rPr lang="en-US" sz="1400" dirty="0">
                <a:latin typeface="Arial" panose="020B0604020202020204" pitchFamily="34" charset="0"/>
                <a:ea typeface="Calibri" panose="020F0502020204030204" pitchFamily="34" charset="0"/>
                <a:cs typeface="Arial" panose="020B0604020202020204" pitchFamily="34" charset="0"/>
              </a:rPr>
              <a:t>4/21/2023		8a-12p	IS 700</a:t>
            </a:r>
          </a:p>
          <a:p>
            <a:pPr marL="742950" lvl="1" indent="-285750">
              <a:buFont typeface="Arial" panose="020B0604020202020204" pitchFamily="34" charset="0"/>
              <a:buChar char="•"/>
            </a:pPr>
            <a:r>
              <a:rPr lang="en-US" sz="1400" dirty="0">
                <a:latin typeface="Arial" panose="020B0604020202020204" pitchFamily="34" charset="0"/>
                <a:ea typeface="Calibri" panose="020F0502020204030204" pitchFamily="34" charset="0"/>
                <a:cs typeface="Arial" panose="020B0604020202020204" pitchFamily="34" charset="0"/>
              </a:rPr>
              <a:t>6/7/2023		8a-12p	IS 700</a:t>
            </a:r>
          </a:p>
          <a:p>
            <a:pPr lvl="1"/>
            <a:r>
              <a:rPr lang="en-US" sz="1400" dirty="0">
                <a:latin typeface="Arial" panose="020B0604020202020204" pitchFamily="34" charset="0"/>
                <a:ea typeface="Calibri" panose="020F0502020204030204" pitchFamily="34" charset="0"/>
                <a:cs typeface="Arial" panose="020B0604020202020204" pitchFamily="34" charset="0"/>
              </a:rPr>
              <a:t>More Information and Registration: </a:t>
            </a:r>
            <a:r>
              <a:rPr lang="en-US" sz="1400" b="1" u="sng" dirty="0">
                <a:solidFill>
                  <a:srgbClr val="0070C0"/>
                </a:solidFill>
                <a:effectLst/>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https://cvent.me/qm0DmL</a:t>
            </a:r>
            <a:endParaRPr lang="en-US" sz="1400" b="1" dirty="0">
              <a:solidFill>
                <a:srgbClr val="0070C0"/>
              </a:solidFill>
              <a:latin typeface="Arial" panose="020B0604020202020204" pitchFamily="34" charset="0"/>
              <a:ea typeface="Calibri" panose="020F0502020204030204" pitchFamily="34" charset="0"/>
              <a:cs typeface="Arial" panose="020B0604020202020204" pitchFamily="34" charset="0"/>
            </a:endParaRPr>
          </a:p>
          <a:p>
            <a:endParaRPr lang="en-US" sz="1400" b="1"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US" sz="1400" b="1" dirty="0">
                <a:latin typeface="Arial" panose="020B0604020202020204" pitchFamily="34" charset="0"/>
                <a:ea typeface="Calibri" panose="020F0502020204030204" pitchFamily="34" charset="0"/>
                <a:cs typeface="Arial" panose="020B0604020202020204" pitchFamily="34" charset="0"/>
              </a:rPr>
              <a:t>IS 800: National Response Framework, An Introduction</a:t>
            </a:r>
            <a:endParaRPr lang="en-US" sz="1200" b="1"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en-US" sz="1400" dirty="0">
                <a:latin typeface="Arial" panose="020B0604020202020204" pitchFamily="34" charset="0"/>
                <a:ea typeface="Calibri" panose="020F0502020204030204" pitchFamily="34" charset="0"/>
                <a:cs typeface="Arial" panose="020B0604020202020204" pitchFamily="34" charset="0"/>
              </a:rPr>
              <a:t>5/3/2023		8a-12p	IS 800</a:t>
            </a:r>
          </a:p>
          <a:p>
            <a:pPr marL="742950" lvl="1" indent="-285750">
              <a:buFont typeface="Arial" panose="020B0604020202020204" pitchFamily="34" charset="0"/>
              <a:buChar char="•"/>
            </a:pPr>
            <a:r>
              <a:rPr lang="en-US" sz="1400" dirty="0">
                <a:latin typeface="Arial" panose="020B0604020202020204" pitchFamily="34" charset="0"/>
                <a:ea typeface="Calibri" panose="020F0502020204030204" pitchFamily="34" charset="0"/>
                <a:cs typeface="Arial" panose="020B0604020202020204" pitchFamily="34" charset="0"/>
              </a:rPr>
              <a:t>6/22/2023		8a-12p	IS 800</a:t>
            </a:r>
          </a:p>
          <a:p>
            <a:pPr lvl="1"/>
            <a:r>
              <a:rPr lang="en-US" sz="1400" dirty="0">
                <a:latin typeface="Arial" panose="020B0604020202020204" pitchFamily="34" charset="0"/>
                <a:ea typeface="Calibri" panose="020F0502020204030204" pitchFamily="34" charset="0"/>
                <a:cs typeface="Arial" panose="020B0604020202020204" pitchFamily="34" charset="0"/>
              </a:rPr>
              <a:t>More Information and Registration : </a:t>
            </a:r>
            <a:r>
              <a:rPr lang="en-US" sz="1400" b="1" u="sng" dirty="0">
                <a:solidFill>
                  <a:srgbClr val="0070C0"/>
                </a:solidFill>
                <a:effectLst/>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https://cvent.me/ZV2Zbm</a:t>
            </a:r>
            <a:endParaRPr lang="en-US" sz="1400" b="1" dirty="0">
              <a:solidFill>
                <a:srgbClr val="0070C0"/>
              </a:solidFill>
              <a:latin typeface="Arial" panose="020B0604020202020204" pitchFamily="34" charset="0"/>
              <a:ea typeface="Calibri" panose="020F0502020204030204" pitchFamily="34" charset="0"/>
              <a:cs typeface="Arial" panose="020B0604020202020204" pitchFamily="34" charset="0"/>
            </a:endParaRPr>
          </a:p>
          <a:p>
            <a:r>
              <a:rPr lang="en-US" sz="1400" b="1" dirty="0">
                <a:latin typeface="Arial" panose="020B0604020202020204" pitchFamily="34" charset="0"/>
                <a:ea typeface="Calibri" panose="020F0502020204030204" pitchFamily="34" charset="0"/>
                <a:cs typeface="Arial" panose="020B0604020202020204" pitchFamily="34" charset="0"/>
              </a:rPr>
              <a:t>**********************************************************************************</a:t>
            </a:r>
          </a:p>
          <a:p>
            <a:pPr marL="285750" indent="-285750">
              <a:buFont typeface="Wingdings" panose="05000000000000000000" pitchFamily="2" charset="2"/>
              <a:buChar char="Ø"/>
            </a:pPr>
            <a:r>
              <a:rPr lang="en-US" sz="1400" b="1" dirty="0">
                <a:latin typeface="Arial" panose="020B0604020202020204" pitchFamily="34" charset="0"/>
                <a:ea typeface="Calibri" panose="020F0502020204030204" pitchFamily="34" charset="0"/>
                <a:cs typeface="Arial" panose="020B0604020202020204" pitchFamily="34" charset="0"/>
              </a:rPr>
              <a:t>ICS 300: Mid-level Management Incident Command Systems</a:t>
            </a:r>
          </a:p>
          <a:p>
            <a:pPr marL="747713" indent="-285750">
              <a:buFont typeface="Arial" panose="020B0604020202020204" pitchFamily="34" charset="0"/>
              <a:buChar char="•"/>
            </a:pPr>
            <a:r>
              <a:rPr lang="en-US" sz="1400" dirty="0">
                <a:latin typeface="Arial" panose="020B0604020202020204" pitchFamily="34" charset="0"/>
                <a:ea typeface="Calibri" panose="020F0502020204030204" pitchFamily="34" charset="0"/>
                <a:cs typeface="Arial" panose="020B0604020202020204" pitchFamily="34" charset="0"/>
              </a:rPr>
              <a:t>February 22 &amp; 23, 2023 – 8:00a – 5:00p</a:t>
            </a:r>
          </a:p>
          <a:p>
            <a:pPr marL="461963"/>
            <a:r>
              <a:rPr lang="it-IT" sz="1400" dirty="0">
                <a:latin typeface="Arial" panose="020B0604020202020204" pitchFamily="34" charset="0"/>
                <a:ea typeface="Calibri" panose="020F0502020204030204" pitchFamily="34" charset="0"/>
                <a:cs typeface="Arial" panose="020B0604020202020204" pitchFamily="34" charset="0"/>
              </a:rPr>
              <a:t>Location: Maine Emergency Management Agency</a:t>
            </a:r>
          </a:p>
          <a:p>
            <a:pPr marL="461963"/>
            <a:r>
              <a:rPr lang="it-IT" sz="1400" dirty="0">
                <a:latin typeface="Arial" panose="020B0604020202020204" pitchFamily="34" charset="0"/>
                <a:ea typeface="Calibri" panose="020F0502020204030204" pitchFamily="34" charset="0"/>
                <a:cs typeface="Arial" panose="020B0604020202020204" pitchFamily="34" charset="0"/>
              </a:rPr>
              <a:t>                45 Commerce Dr, Augusta, ME 04330</a:t>
            </a:r>
          </a:p>
          <a:p>
            <a:pPr marL="461963"/>
            <a:r>
              <a:rPr lang="en-US" sz="1400" dirty="0">
                <a:latin typeface="Arial" panose="020B0604020202020204" pitchFamily="34" charset="0"/>
                <a:ea typeface="Calibri" panose="020F0502020204030204" pitchFamily="34" charset="0"/>
                <a:cs typeface="Arial" panose="020B0604020202020204" pitchFamily="34" charset="0"/>
              </a:rPr>
              <a:t>More Information and Registration </a:t>
            </a:r>
            <a:r>
              <a:rPr lang="it-IT" sz="1400" b="1" dirty="0">
                <a:latin typeface="Arial" panose="020B0604020202020204" pitchFamily="34" charset="0"/>
                <a:ea typeface="Calibri" panose="020F0502020204030204" pitchFamily="34" charset="0"/>
                <a:cs typeface="Arial" panose="020B0604020202020204" pitchFamily="34" charset="0"/>
              </a:rPr>
              <a:t>: </a:t>
            </a:r>
            <a:r>
              <a:rPr lang="en-US" sz="1400" b="1" u="sng" dirty="0">
                <a:solidFill>
                  <a:srgbClr val="0070C0"/>
                </a:solidFill>
                <a:effectLst/>
                <a:latin typeface="Arial" panose="020B0604020202020204" pitchFamily="34" charset="0"/>
                <a:ea typeface="Calibri" panose="020F050202020403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https://cvent.me/OR8ZQ3</a:t>
            </a:r>
            <a:endParaRPr lang="en-US" sz="1400" b="1"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marL="461963"/>
            <a:endParaRPr lang="en-US" sz="1400" dirty="0">
              <a:latin typeface="Arial" panose="020B0604020202020204" pitchFamily="34" charset="0"/>
              <a:ea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US" sz="1400" b="1" dirty="0">
                <a:latin typeface="Arial" panose="020B0604020202020204" pitchFamily="34" charset="0"/>
                <a:ea typeface="Calibri" panose="020F0502020204030204" pitchFamily="34" charset="0"/>
                <a:cs typeface="Arial" panose="020B0604020202020204" pitchFamily="34" charset="0"/>
              </a:rPr>
              <a:t>ICS 400: Advanced Incident Command Systems</a:t>
            </a:r>
          </a:p>
          <a:p>
            <a:pPr marL="747713" indent="-285750">
              <a:buFont typeface="Arial" panose="020B0604020202020204" pitchFamily="34" charset="0"/>
              <a:buChar char="•"/>
            </a:pPr>
            <a:r>
              <a:rPr lang="en-US" sz="1400" dirty="0">
                <a:latin typeface="Arial" panose="020B0604020202020204" pitchFamily="34" charset="0"/>
                <a:ea typeface="Calibri" panose="020F0502020204030204" pitchFamily="34" charset="0"/>
                <a:cs typeface="Arial" panose="020B0604020202020204" pitchFamily="34" charset="0"/>
              </a:rPr>
              <a:t>March 13 &amp;14, 2023 - 8:00a- 5:00p</a:t>
            </a:r>
          </a:p>
          <a:p>
            <a:pPr marL="461963"/>
            <a:r>
              <a:rPr lang="en-US" sz="1400" dirty="0">
                <a:latin typeface="Arial" panose="020B0604020202020204" pitchFamily="34" charset="0"/>
                <a:ea typeface="Calibri" panose="020F0502020204030204" pitchFamily="34" charset="0"/>
                <a:cs typeface="Arial" panose="020B0604020202020204" pitchFamily="34" charset="0"/>
              </a:rPr>
              <a:t>Location: </a:t>
            </a:r>
            <a:r>
              <a:rPr lang="it-IT" sz="1400" dirty="0">
                <a:latin typeface="Arial" panose="020B0604020202020204" pitchFamily="34" charset="0"/>
                <a:ea typeface="Calibri" panose="020F0502020204030204" pitchFamily="34" charset="0"/>
                <a:cs typeface="Arial" panose="020B0604020202020204" pitchFamily="34" charset="0"/>
              </a:rPr>
              <a:t>Maine Emergency Management Agency</a:t>
            </a:r>
          </a:p>
          <a:p>
            <a:pPr marL="461963"/>
            <a:r>
              <a:rPr lang="it-IT" sz="1400" dirty="0">
                <a:latin typeface="Arial" panose="020B0604020202020204" pitchFamily="34" charset="0"/>
                <a:ea typeface="Calibri" panose="020F0502020204030204" pitchFamily="34" charset="0"/>
                <a:cs typeface="Arial" panose="020B0604020202020204" pitchFamily="34" charset="0"/>
              </a:rPr>
              <a:t>                45 Commerce Dr, Augusta, ME 04330</a:t>
            </a:r>
          </a:p>
          <a:p>
            <a:pPr marL="461963"/>
            <a:r>
              <a:rPr lang="en-US" sz="1400" dirty="0">
                <a:latin typeface="Arial" panose="020B0604020202020204" pitchFamily="34" charset="0"/>
                <a:ea typeface="Calibri" panose="020F0502020204030204" pitchFamily="34" charset="0"/>
                <a:cs typeface="Arial" panose="020B0604020202020204" pitchFamily="34" charset="0"/>
              </a:rPr>
              <a:t>More Information and Registration </a:t>
            </a:r>
            <a:r>
              <a:rPr lang="it-IT" sz="1400" b="1" dirty="0">
                <a:latin typeface="Arial" panose="020B0604020202020204" pitchFamily="34" charset="0"/>
                <a:ea typeface="Calibri" panose="020F0502020204030204" pitchFamily="34" charset="0"/>
                <a:cs typeface="Arial" panose="020B0604020202020204" pitchFamily="34" charset="0"/>
              </a:rPr>
              <a:t>: </a:t>
            </a:r>
            <a:r>
              <a:rPr lang="en-US" sz="1400" b="1" u="sng" dirty="0">
                <a:solidFill>
                  <a:srgbClr val="0070C0"/>
                </a:solidFill>
                <a:effectLst/>
                <a:latin typeface="Arial" panose="020B0604020202020204" pitchFamily="34" charset="0"/>
                <a:ea typeface="Calibri" panose="020F0502020204030204" pitchFamily="34" charset="0"/>
                <a:cs typeface="Arial" panose="020B0604020202020204" pitchFamily="34" charset="0"/>
                <a:hlinkClick r:id="rId7">
                  <a:extLst>
                    <a:ext uri="{A12FA001-AC4F-418D-AE19-62706E023703}">
                      <ahyp:hlinkClr xmlns:ahyp="http://schemas.microsoft.com/office/drawing/2018/hyperlinkcolor" val="tx"/>
                    </a:ext>
                  </a:extLst>
                </a:hlinkClick>
              </a:rPr>
              <a:t>https://cvent.me/vaMb8L</a:t>
            </a:r>
            <a:endParaRPr lang="it-IT" sz="1400" b="1"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marL="461963"/>
            <a:endParaRPr lang="it-IT" sz="1400" dirty="0">
              <a:latin typeface="Arial" panose="020B0604020202020204" pitchFamily="34" charset="0"/>
              <a:ea typeface="Calibri" panose="020F0502020204030204" pitchFamily="34" charset="0"/>
              <a:cs typeface="Arial" panose="020B0604020202020204" pitchFamily="34" charset="0"/>
            </a:endParaRPr>
          </a:p>
          <a:p>
            <a:pPr marL="457200" lvl="2"/>
            <a:r>
              <a:rPr lang="en-US" sz="1400" b="1" dirty="0">
                <a:latin typeface="Arial" panose="020B0604020202020204" pitchFamily="34" charset="0"/>
                <a:cs typeface="Arial" panose="020B0604020202020204" pitchFamily="34" charset="0"/>
              </a:rPr>
              <a:t>****************************************************************************</a:t>
            </a:r>
          </a:p>
          <a:p>
            <a:pPr marL="457200" lvl="2"/>
            <a:endParaRPr lang="en-US" sz="1400" b="1" dirty="0">
              <a:latin typeface="Arial" panose="020B0604020202020204" pitchFamily="34" charset="0"/>
              <a:cs typeface="Arial" panose="020B0604020202020204" pitchFamily="34" charset="0"/>
            </a:endParaRPr>
          </a:p>
        </p:txBody>
      </p:sp>
      <p:pic>
        <p:nvPicPr>
          <p:cNvPr id="8" name="Picture 7" descr="Diagram&#10;&#10;Description automatically generated">
            <a:extLst>
              <a:ext uri="{FF2B5EF4-FFF2-40B4-BE49-F238E27FC236}">
                <a16:creationId xmlns:a16="http://schemas.microsoft.com/office/drawing/2014/main" id="{C806C78A-5A4B-4631-A629-69DC116BA53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238750" y="69848"/>
            <a:ext cx="1481138" cy="1481138"/>
          </a:xfrm>
          <a:prstGeom prst="rect">
            <a:avLst/>
          </a:prstGeom>
        </p:spPr>
      </p:pic>
      <p:sp>
        <p:nvSpPr>
          <p:cNvPr id="2" name="TextBox 1">
            <a:extLst>
              <a:ext uri="{FF2B5EF4-FFF2-40B4-BE49-F238E27FC236}">
                <a16:creationId xmlns:a16="http://schemas.microsoft.com/office/drawing/2014/main" id="{58946597-8105-4E6C-9F66-CAC23E98B6D0}"/>
              </a:ext>
            </a:extLst>
          </p:cNvPr>
          <p:cNvSpPr txBox="1"/>
          <p:nvPr/>
        </p:nvSpPr>
        <p:spPr>
          <a:xfrm>
            <a:off x="815010" y="1369678"/>
            <a:ext cx="5188226" cy="1384995"/>
          </a:xfrm>
          <a:prstGeom prst="rect">
            <a:avLst/>
          </a:prstGeom>
          <a:noFill/>
        </p:spPr>
        <p:txBody>
          <a:bodyPr wrap="square" rtlCol="0">
            <a:spAutoFit/>
          </a:bodyPr>
          <a:lstStyle/>
          <a:p>
            <a:pPr algn="ctr"/>
            <a:r>
              <a:rPr lang="en-US" sz="1400" dirty="0">
                <a:latin typeface="Arial" panose="020B0604020202020204" pitchFamily="34" charset="0"/>
                <a:ea typeface="Calibri" panose="020F0502020204030204" pitchFamily="34" charset="0"/>
                <a:cs typeface="Arial" panose="020B0604020202020204" pitchFamily="34" charset="0"/>
              </a:rPr>
              <a:t>This newsletter, from the Public Health Emergency Preparedness Program (PHEP), is intended </a:t>
            </a:r>
            <a:r>
              <a:rPr lang="en-US" sz="1400" dirty="0">
                <a:effectLst/>
                <a:latin typeface="Arial" panose="020B0604020202020204" pitchFamily="34" charset="0"/>
                <a:ea typeface="Calibri" panose="020F0502020204030204" pitchFamily="34" charset="0"/>
                <a:cs typeface="Arial" panose="020B0604020202020204" pitchFamily="34" charset="0"/>
              </a:rPr>
              <a:t>to raise visibility and awareness of preparedness training and exercise opportunities for Maine CDC staff. If you have any training or exercise opportunities, please forward them to me. </a:t>
            </a:r>
            <a:r>
              <a:rPr lang="en-US" sz="1400" b="1" dirty="0">
                <a:solidFill>
                  <a:srgbClr val="002060"/>
                </a:solidFill>
                <a:effectLst/>
                <a:latin typeface="Arial" panose="020B0604020202020204" pitchFamily="34" charset="0"/>
                <a:ea typeface="Calibri" panose="020F0502020204030204" pitchFamily="34" charset="0"/>
                <a:cs typeface="Arial" panose="020B0604020202020204" pitchFamily="34" charset="0"/>
                <a:hlinkClick r:id="rId9">
                  <a:extLst>
                    <a:ext uri="{A12FA001-AC4F-418D-AE19-62706E023703}">
                      <ahyp:hlinkClr xmlns:ahyp="http://schemas.microsoft.com/office/drawing/2018/hyperlinkcolor" val="tx"/>
                    </a:ext>
                  </a:extLst>
                </a:hlinkClick>
              </a:rPr>
              <a:t>Allan.Chrysler@maine.gov</a:t>
            </a:r>
            <a:r>
              <a:rPr lang="en-US" sz="1400" b="1" dirty="0">
                <a:solidFill>
                  <a:srgbClr val="002060"/>
                </a:solidFill>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3353881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3">
            <a:extLst>
              <a:ext uri="{FF2B5EF4-FFF2-40B4-BE49-F238E27FC236}">
                <a16:creationId xmlns:a16="http://schemas.microsoft.com/office/drawing/2014/main" id="{E9B68B9E-9294-435E-B49C-0AFFA30DE570}"/>
              </a:ext>
            </a:extLst>
          </p:cNvPr>
          <p:cNvSpPr txBox="1">
            <a:spLocks noChangeArrowheads="1"/>
          </p:cNvSpPr>
          <p:nvPr/>
        </p:nvSpPr>
        <p:spPr bwMode="auto">
          <a:xfrm>
            <a:off x="2" y="377822"/>
            <a:ext cx="6853237" cy="865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defTabSz="914400" eaLnBrk="0" fontAlgn="base" hangingPunct="0">
              <a:spcBef>
                <a:spcPct val="0"/>
              </a:spcBef>
              <a:spcAft>
                <a:spcPct val="0"/>
              </a:spcAft>
            </a:pPr>
            <a:r>
              <a:rPr lang="en-US" altLang="en-US" dirty="0">
                <a:solidFill>
                  <a:srgbClr val="000000"/>
                </a:solidFill>
                <a:latin typeface="Arial Black" panose="020B0A04020102020204" pitchFamily="34" charset="0"/>
              </a:rPr>
              <a:t>Training and Exercise </a:t>
            </a:r>
          </a:p>
          <a:p>
            <a:pPr algn="ctr" defTabSz="914400" eaLnBrk="0" fontAlgn="base" hangingPunct="0">
              <a:spcBef>
                <a:spcPct val="0"/>
              </a:spcBef>
              <a:spcAft>
                <a:spcPct val="0"/>
              </a:spcAft>
            </a:pPr>
            <a:r>
              <a:rPr lang="en-US" altLang="en-US" dirty="0">
                <a:solidFill>
                  <a:srgbClr val="000000"/>
                </a:solidFill>
                <a:latin typeface="Arial Black" panose="020B0A04020102020204" pitchFamily="34" charset="0"/>
              </a:rPr>
              <a:t>Newsletter </a:t>
            </a:r>
          </a:p>
          <a:p>
            <a:pPr algn="ctr" defTabSz="914400" eaLnBrk="0" fontAlgn="base" hangingPunct="0">
              <a:spcBef>
                <a:spcPct val="0"/>
              </a:spcBef>
              <a:spcAft>
                <a:spcPct val="0"/>
              </a:spcAft>
            </a:pPr>
            <a:r>
              <a:rPr lang="en-US" altLang="en-US" sz="1400" b="1" dirty="0">
                <a:solidFill>
                  <a:srgbClr val="000000"/>
                </a:solidFill>
                <a:latin typeface="Arial Black" panose="020B0A04020102020204" pitchFamily="34" charset="0"/>
              </a:rPr>
              <a:t>December 2022 Edition</a:t>
            </a:r>
            <a:endParaRPr lang="en-US" altLang="en-US" dirty="0">
              <a:latin typeface="Arial" panose="020B0604020202020204" pitchFamily="34" charset="0"/>
            </a:endParaRPr>
          </a:p>
        </p:txBody>
      </p:sp>
      <p:pic>
        <p:nvPicPr>
          <p:cNvPr id="1028" name="Picture 4">
            <a:extLst>
              <a:ext uri="{FF2B5EF4-FFF2-40B4-BE49-F238E27FC236}">
                <a16:creationId xmlns:a16="http://schemas.microsoft.com/office/drawing/2014/main" id="{2BA1382B-3A4D-4D68-9862-FEEAE9B2D8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12" y="69850"/>
            <a:ext cx="1481138" cy="1481137"/>
          </a:xfrm>
          <a:prstGeom prst="rect">
            <a:avLst/>
          </a:prstGeom>
          <a:noFill/>
          <a:ln>
            <a:noFill/>
          </a:ln>
          <a:effectLst/>
          <a:extLst>
            <a:ext uri="{909E8E84-426E-40DD-AFC4-6F175D3DCCD1}">
              <a14:hiddenFill xmlns:a14="http://schemas.microsoft.com/office/drawing/2010/main">
                <a:solidFill>
                  <a:srgbClr val="336666"/>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extBox 5">
            <a:extLst>
              <a:ext uri="{FF2B5EF4-FFF2-40B4-BE49-F238E27FC236}">
                <a16:creationId xmlns:a16="http://schemas.microsoft.com/office/drawing/2014/main" id="{5D152213-19A4-487F-B180-970149E7CBFA}"/>
              </a:ext>
            </a:extLst>
          </p:cNvPr>
          <p:cNvSpPr txBox="1"/>
          <p:nvPr/>
        </p:nvSpPr>
        <p:spPr>
          <a:xfrm>
            <a:off x="652282" y="1356202"/>
            <a:ext cx="5876926" cy="3123932"/>
          </a:xfrm>
          <a:prstGeom prst="rect">
            <a:avLst/>
          </a:prstGeom>
          <a:noFill/>
        </p:spPr>
        <p:txBody>
          <a:bodyPr wrap="square" rtlCol="0">
            <a:spAutoFit/>
          </a:bodyPr>
          <a:lstStyle/>
          <a:p>
            <a:pPr marL="0" lvl="2" algn="ctr"/>
            <a:r>
              <a:rPr lang="en-US" b="1" u="sng" dirty="0">
                <a:latin typeface="Arial" panose="020B0604020202020204" pitchFamily="34" charset="0"/>
                <a:cs typeface="Arial" panose="020B0604020202020204" pitchFamily="34" charset="0"/>
              </a:rPr>
              <a:t>Self-Paced / Online Training</a:t>
            </a:r>
          </a:p>
          <a:p>
            <a:pPr marL="0" lvl="2" algn="ctr"/>
            <a:r>
              <a:rPr lang="en-US" sz="1200" b="1" u="sng" dirty="0">
                <a:latin typeface="Arial" panose="020B0604020202020204" pitchFamily="34" charset="0"/>
                <a:cs typeface="Arial" panose="020B0604020202020204" pitchFamily="34" charset="0"/>
              </a:rPr>
              <a:t> </a:t>
            </a:r>
          </a:p>
          <a:p>
            <a:pPr marL="0" lvl="2" algn="ctr"/>
            <a:r>
              <a:rPr lang="en-US" sz="1400" dirty="0">
                <a:latin typeface="Arial" panose="020B0604020202020204" pitchFamily="34" charset="0"/>
                <a:cs typeface="Arial" panose="020B0604020202020204" pitchFamily="34" charset="0"/>
              </a:rPr>
              <a:t>The courses listed below will give you the foundational knowledge of how local, state and federal authorities manage incidents. They are also required by Public Health staff and volunteers who are deployed to disasters or work in an Emergency Operations Center (EOC). </a:t>
            </a:r>
          </a:p>
          <a:p>
            <a:pPr marL="0" lvl="2" algn="ctr"/>
            <a:endParaRPr lang="en-US" sz="1200" b="1" u="sng" dirty="0">
              <a:latin typeface="Arial" panose="020B0604020202020204" pitchFamily="34" charset="0"/>
              <a:cs typeface="Arial" panose="020B0604020202020204" pitchFamily="34" charset="0"/>
            </a:endParaRPr>
          </a:p>
          <a:p>
            <a:pPr marL="285750" lvl="2" indent="-285750">
              <a:spcAft>
                <a:spcPts val="600"/>
              </a:spcAft>
              <a:buFont typeface="Wingdings" panose="05000000000000000000" pitchFamily="2" charset="2"/>
              <a:buChar char="Ø"/>
            </a:pPr>
            <a:r>
              <a:rPr lang="en-US" sz="1400" b="1"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IS 100- Introduction to the Incident Command System (ICS 100)</a:t>
            </a:r>
            <a:endParaRPr lang="en-US" sz="1400" b="1" dirty="0">
              <a:solidFill>
                <a:srgbClr val="0070C0"/>
              </a:solidFill>
              <a:latin typeface="Arial" panose="020B0604020202020204" pitchFamily="34" charset="0"/>
              <a:cs typeface="Arial" panose="020B0604020202020204" pitchFamily="34" charset="0"/>
            </a:endParaRPr>
          </a:p>
          <a:p>
            <a:pPr marL="285750" lvl="2" indent="-285750">
              <a:spcAft>
                <a:spcPts val="600"/>
              </a:spcAft>
              <a:buFont typeface="Wingdings" panose="05000000000000000000" pitchFamily="2" charset="2"/>
              <a:buChar char="Ø"/>
            </a:pPr>
            <a:r>
              <a:rPr lang="en-US" sz="1400" b="1" dirty="0">
                <a:solidFill>
                  <a:srgbClr val="0070C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IS 200- Basic Incident Command System for Initial Response (ICS 200)</a:t>
            </a:r>
            <a:endParaRPr lang="en-US" sz="1400" b="1" dirty="0">
              <a:solidFill>
                <a:srgbClr val="0070C0"/>
              </a:solidFill>
              <a:latin typeface="Arial" panose="020B0604020202020204" pitchFamily="34" charset="0"/>
              <a:cs typeface="Arial" panose="020B0604020202020204" pitchFamily="34" charset="0"/>
            </a:endParaRPr>
          </a:p>
          <a:p>
            <a:pPr marL="285750" lvl="2" indent="-285750">
              <a:spcAft>
                <a:spcPts val="600"/>
              </a:spcAft>
              <a:buFont typeface="Wingdings" panose="05000000000000000000" pitchFamily="2" charset="2"/>
              <a:buChar char="Ø"/>
            </a:pPr>
            <a:r>
              <a:rPr lang="en-US" sz="1400" b="1" dirty="0">
                <a:solidFill>
                  <a:srgbClr val="0070C0"/>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IS 700- An Introduction to the National Incident Management System</a:t>
            </a:r>
            <a:r>
              <a:rPr lang="en-US" sz="1400" b="1" dirty="0">
                <a:solidFill>
                  <a:srgbClr val="0070C0"/>
                </a:solidFill>
                <a:latin typeface="Arial" panose="020B0604020202020204" pitchFamily="34" charset="0"/>
                <a:cs typeface="Arial" panose="020B0604020202020204" pitchFamily="34" charset="0"/>
              </a:rPr>
              <a:t> </a:t>
            </a:r>
          </a:p>
          <a:p>
            <a:pPr marL="285750" lvl="2" indent="-285750">
              <a:spcAft>
                <a:spcPts val="600"/>
              </a:spcAft>
              <a:buFont typeface="Wingdings" panose="05000000000000000000" pitchFamily="2" charset="2"/>
              <a:buChar char="Ø"/>
            </a:pPr>
            <a:r>
              <a:rPr lang="en-US" sz="1400" b="1" dirty="0">
                <a:solidFill>
                  <a:srgbClr val="0070C0"/>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IS 800- An Introduction to the National Response Framework</a:t>
            </a:r>
            <a:r>
              <a:rPr lang="en-US" sz="1400" b="1" dirty="0">
                <a:solidFill>
                  <a:srgbClr val="0070C0"/>
                </a:solidFill>
                <a:latin typeface="Arial" panose="020B0604020202020204" pitchFamily="34" charset="0"/>
                <a:cs typeface="Arial" panose="020B0604020202020204" pitchFamily="34" charset="0"/>
              </a:rPr>
              <a:t> </a:t>
            </a:r>
          </a:p>
        </p:txBody>
      </p:sp>
      <p:pic>
        <p:nvPicPr>
          <p:cNvPr id="11" name="Picture 10" descr="Diagram&#10;&#10;Description automatically generated">
            <a:extLst>
              <a:ext uri="{FF2B5EF4-FFF2-40B4-BE49-F238E27FC236}">
                <a16:creationId xmlns:a16="http://schemas.microsoft.com/office/drawing/2014/main" id="{5EA217F2-2A33-47B1-BB33-5E95B98D544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108667" y="69848"/>
            <a:ext cx="1481138" cy="1481138"/>
          </a:xfrm>
          <a:prstGeom prst="rect">
            <a:avLst/>
          </a:prstGeom>
        </p:spPr>
      </p:pic>
      <p:sp>
        <p:nvSpPr>
          <p:cNvPr id="2" name="TextBox 1">
            <a:extLst>
              <a:ext uri="{FF2B5EF4-FFF2-40B4-BE49-F238E27FC236}">
                <a16:creationId xmlns:a16="http://schemas.microsoft.com/office/drawing/2014/main" id="{477313EE-7BA6-4046-BEF4-DF8DCA8BB8A8}"/>
              </a:ext>
            </a:extLst>
          </p:cNvPr>
          <p:cNvSpPr txBox="1"/>
          <p:nvPr/>
        </p:nvSpPr>
        <p:spPr>
          <a:xfrm>
            <a:off x="427560" y="7590439"/>
            <a:ext cx="576964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Need help with any of these offerings? </a:t>
            </a:r>
          </a:p>
          <a:p>
            <a:pPr algn="ctr"/>
            <a:r>
              <a:rPr lang="en-US" sz="1400" dirty="0">
                <a:latin typeface="Arial" panose="020B0604020202020204" pitchFamily="34" charset="0"/>
                <a:cs typeface="Arial" panose="020B0604020202020204" pitchFamily="34" charset="0"/>
              </a:rPr>
              <a:t>Help with a drill or exercise you’re planning or need to complete? </a:t>
            </a:r>
          </a:p>
          <a:p>
            <a:pPr algn="ctr"/>
            <a:r>
              <a:rPr lang="en-US" sz="1400" dirty="0">
                <a:latin typeface="Arial" panose="020B0604020202020204" pitchFamily="34" charset="0"/>
                <a:cs typeface="Arial" panose="020B0604020202020204" pitchFamily="34" charset="0"/>
              </a:rPr>
              <a:t>Want more information on training and exercises? </a:t>
            </a:r>
          </a:p>
          <a:p>
            <a:pPr algn="ctr"/>
            <a:r>
              <a:rPr lang="en-US" sz="1400" dirty="0">
                <a:latin typeface="Arial" panose="020B0604020202020204" pitchFamily="34" charset="0"/>
                <a:cs typeface="Arial" panose="020B0604020202020204" pitchFamily="34" charset="0"/>
              </a:rPr>
              <a:t>Contact:</a:t>
            </a:r>
          </a:p>
        </p:txBody>
      </p:sp>
      <p:sp>
        <p:nvSpPr>
          <p:cNvPr id="13" name="TextBox 12">
            <a:extLst>
              <a:ext uri="{FF2B5EF4-FFF2-40B4-BE49-F238E27FC236}">
                <a16:creationId xmlns:a16="http://schemas.microsoft.com/office/drawing/2014/main" id="{606DA014-0F1D-4FAA-ACEC-6EEA4A87932E}"/>
              </a:ext>
            </a:extLst>
          </p:cNvPr>
          <p:cNvSpPr txBox="1"/>
          <p:nvPr/>
        </p:nvSpPr>
        <p:spPr>
          <a:xfrm>
            <a:off x="306366" y="8544547"/>
            <a:ext cx="5890834" cy="1169551"/>
          </a:xfrm>
          <a:prstGeom prst="rect">
            <a:avLst/>
          </a:prstGeom>
          <a:noFill/>
        </p:spPr>
        <p:txBody>
          <a:bodyPr wrap="square">
            <a:spAutoFit/>
          </a:bodyPr>
          <a:lstStyle/>
          <a:p>
            <a:pPr algn="ctr"/>
            <a:r>
              <a:rPr lang="en-US" sz="1400" b="1" dirty="0">
                <a:latin typeface="Arial" panose="020B0604020202020204" pitchFamily="34" charset="0"/>
                <a:cs typeface="Arial" panose="020B0604020202020204" pitchFamily="34" charset="0"/>
              </a:rPr>
              <a:t>Allan Chrysler, MEP</a:t>
            </a:r>
          </a:p>
          <a:p>
            <a:pPr algn="ctr"/>
            <a:r>
              <a:rPr lang="en-US" sz="1400" b="1" dirty="0">
                <a:latin typeface="Arial" panose="020B0604020202020204" pitchFamily="34" charset="0"/>
                <a:cs typeface="Arial" panose="020B0604020202020204" pitchFamily="34" charset="0"/>
              </a:rPr>
              <a:t>Training &amp; Exercise Coordinator</a:t>
            </a:r>
          </a:p>
          <a:p>
            <a:pPr algn="ctr"/>
            <a:r>
              <a:rPr lang="en-US" sz="1400" b="1" dirty="0">
                <a:latin typeface="Arial" panose="020B0604020202020204" pitchFamily="34" charset="0"/>
                <a:cs typeface="Arial" panose="020B0604020202020204" pitchFamily="34" charset="0"/>
              </a:rPr>
              <a:t>Public Health Emergency Preparedness, Division of Public Health Systems </a:t>
            </a:r>
          </a:p>
          <a:p>
            <a:pPr algn="ctr"/>
            <a:r>
              <a:rPr lang="en-US" sz="1400" b="1" dirty="0">
                <a:latin typeface="Arial" panose="020B0604020202020204" pitchFamily="34" charset="0"/>
                <a:cs typeface="Arial" panose="020B0604020202020204" pitchFamily="34" charset="0"/>
              </a:rPr>
              <a:t>Desk:  (207) 287-4077 	Cell:  (207) 446-1369</a:t>
            </a:r>
          </a:p>
        </p:txBody>
      </p:sp>
      <p:sp>
        <p:nvSpPr>
          <p:cNvPr id="4" name="TextBox 3">
            <a:extLst>
              <a:ext uri="{FF2B5EF4-FFF2-40B4-BE49-F238E27FC236}">
                <a16:creationId xmlns:a16="http://schemas.microsoft.com/office/drawing/2014/main" id="{C255B9CD-F9EE-4A91-A500-D47918440A10}"/>
              </a:ext>
            </a:extLst>
          </p:cNvPr>
          <p:cNvSpPr txBox="1"/>
          <p:nvPr/>
        </p:nvSpPr>
        <p:spPr>
          <a:xfrm>
            <a:off x="427560" y="4661293"/>
            <a:ext cx="5998119" cy="2431435"/>
          </a:xfrm>
          <a:prstGeom prst="rect">
            <a:avLst/>
          </a:prstGeom>
          <a:noFill/>
        </p:spPr>
        <p:txBody>
          <a:bodyPr wrap="square" rtlCol="0">
            <a:spAutoFit/>
          </a:bodyPr>
          <a:lstStyle/>
          <a:p>
            <a:pPr marL="457200" lvl="2"/>
            <a:r>
              <a:rPr lang="en-US" b="1" dirty="0">
                <a:latin typeface="Arial" panose="020B0604020202020204" pitchFamily="34" charset="0"/>
                <a:cs typeface="Arial" panose="020B0604020202020204" pitchFamily="34" charset="0"/>
              </a:rPr>
              <a:t>Influenza Vaccine Update – What’s New with Flu?</a:t>
            </a:r>
          </a:p>
          <a:p>
            <a:pPr marL="457200" lvl="2"/>
            <a:endParaRPr lang="en-US" b="1" dirty="0">
              <a:latin typeface="Arial" panose="020B0604020202020204" pitchFamily="34" charset="0"/>
              <a:cs typeface="Arial" panose="020B0604020202020204" pitchFamily="34" charset="0"/>
            </a:endParaRPr>
          </a:p>
          <a:p>
            <a:pPr marL="457200" lvl="2"/>
            <a:r>
              <a:rPr lang="en-US" sz="1400" dirty="0">
                <a:latin typeface="Arial" panose="020B0604020202020204" pitchFamily="34" charset="0"/>
                <a:cs typeface="Arial" panose="020B0604020202020204" pitchFamily="34" charset="0"/>
              </a:rPr>
              <a:t>Dr. Andrew </a:t>
            </a:r>
            <a:r>
              <a:rPr lang="en-US" sz="1400" dirty="0" err="1">
                <a:latin typeface="Arial" panose="020B0604020202020204" pitchFamily="34" charset="0"/>
                <a:cs typeface="Arial" panose="020B0604020202020204" pitchFamily="34" charset="0"/>
              </a:rPr>
              <a:t>Rennekamp</a:t>
            </a:r>
            <a:r>
              <a:rPr lang="en-US" sz="1400" dirty="0">
                <a:latin typeface="Arial" panose="020B0604020202020204" pitchFamily="34" charset="0"/>
                <a:cs typeface="Arial" panose="020B0604020202020204" pitchFamily="34" charset="0"/>
              </a:rPr>
              <a:t> from CSL Seqirus will present an overview of influenza-associated disease and prevention, with focus on annual CDC recommendations for vaccination, current vaccination rates, and current influenza vaccine technologies. </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More Information and Registration</a:t>
            </a:r>
            <a:r>
              <a:rPr lang="en-US" sz="1400" b="1" dirty="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p>
            <a:pPr marL="457200" lvl="2"/>
            <a:r>
              <a:rPr lang="en-US" sz="1400" b="1" dirty="0">
                <a:solidFill>
                  <a:srgbClr val="0070C0"/>
                </a:solidFill>
                <a:latin typeface="Arial" panose="020B0604020202020204" pitchFamily="34" charset="0"/>
                <a:cs typeface="Arial" panose="020B0604020202020204" pitchFamily="34" charset="0"/>
                <a:hlinkClick r:id="rId8">
                  <a:extLst>
                    <a:ext uri="{A12FA001-AC4F-418D-AE19-62706E023703}">
                      <ahyp:hlinkClr xmlns:ahyp="http://schemas.microsoft.com/office/drawing/2018/hyperlinkcolor" val="tx"/>
                    </a:ext>
                  </a:extLst>
                </a:hlinkClick>
              </a:rPr>
              <a:t>https://us02web.zoom.us/meeting/register/tZckfuirqzgqG9FDKiOfbZFvDfbkHEkTNxQ1</a:t>
            </a:r>
            <a:endParaRPr lang="en-US" sz="1400" b="1" dirty="0">
              <a:solidFill>
                <a:srgbClr val="0070C0"/>
              </a:solidFill>
              <a:latin typeface="Arial" panose="020B0604020202020204" pitchFamily="34" charset="0"/>
              <a:cs typeface="Arial" panose="020B0604020202020204" pitchFamily="34" charset="0"/>
            </a:endParaRPr>
          </a:p>
        </p:txBody>
      </p:sp>
      <p:pic>
        <p:nvPicPr>
          <p:cNvPr id="1026" name="Picture 2" descr="Happy Holidays! - Center for the Neurobiology of Learning and Memory | UCI  CNLM">
            <a:extLst>
              <a:ext uri="{FF2B5EF4-FFF2-40B4-BE49-F238E27FC236}">
                <a16:creationId xmlns:a16="http://schemas.microsoft.com/office/drawing/2014/main" id="{ED97A39C-8534-E444-8918-10479CB4A273}"/>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42436" y="9874252"/>
            <a:ext cx="3606800" cy="2247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122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3727</TotalTime>
  <Words>577</Words>
  <Application>Microsoft Macintosh PowerPoint</Application>
  <PresentationFormat>Widescreen</PresentationFormat>
  <Paragraphs>64</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Arial Black</vt:lpstr>
      <vt:lpstr>Corbel</vt:lpstr>
      <vt:lpstr>Wingdings</vt:lpstr>
      <vt:lpstr>Parallax</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Chrysler, Allan</dc:creator>
  <cp:lastModifiedBy>Tammy McLaughlin</cp:lastModifiedBy>
  <cp:revision>50</cp:revision>
  <cp:lastPrinted>2022-12-16T12:03:47Z</cp:lastPrinted>
  <dcterms:created xsi:type="dcterms:W3CDTF">2022-07-27T17:59:01Z</dcterms:created>
  <dcterms:modified xsi:type="dcterms:W3CDTF">2022-12-16T12:04:31Z</dcterms:modified>
</cp:coreProperties>
</file>